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slide. Build the curve on /lec and copy the three numbers from it.
Two tables brief the board: three minutes, then two minutes of questions. Every other table hands in its slide.
The board is the audit-committee chair (skeptical of any number without a source) and a finance-minded director (what do you want, and what does it buy me?).
Odd tables argue the insurance renewal, even tables the $1.2M. Price the ask on /bend.
Odd tables: on /bend, type the $252K renewal over the $180K.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219456"/>
            <a:ext cx="8412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Bayside Health Partners — board briefing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365760" y="640080"/>
            <a:ext cx="8412480" cy="41148"/>
          </a:xfrm>
          <a:prstGeom prst="rect">
            <a:avLst/>
          </a:prstGeom>
          <a:solidFill>
            <a:srgbClr val="D97706"/>
          </a:solidFill>
          <a:ln/>
        </p:spPr>
      </p:sp>
      <p:sp>
        <p:nvSpPr>
          <p:cNvPr id="4" name="Shape 2"/>
          <p:cNvSpPr/>
          <p:nvPr/>
        </p:nvSpPr>
        <p:spPr>
          <a:xfrm>
            <a:off x="365760" y="822960"/>
            <a:ext cx="4123944" cy="1828800"/>
          </a:xfrm>
          <a:prstGeom prst="rect">
            <a:avLst/>
          </a:prstGeom>
          <a:solidFill>
            <a:srgbClr val="F8FAFC"/>
          </a:solidFill>
          <a:ln w="9525">
            <a:solidFill>
              <a:srgbClr val="9CA3A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12064" y="914400"/>
            <a:ext cx="383133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curve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12064" y="1170432"/>
            <a:ext cx="548640" cy="32004"/>
          </a:xfrm>
          <a:prstGeom prst="rect">
            <a:avLst/>
          </a:prstGeom>
          <a:solidFill>
            <a:srgbClr val="D97706"/>
          </a:solidFill>
          <a:ln/>
        </p:spPr>
      </p:sp>
      <p:sp>
        <p:nvSpPr>
          <p:cNvPr id="7" name="Text 5"/>
          <p:cNvSpPr/>
          <p:nvPr/>
        </p:nvSpPr>
        <p:spPr>
          <a:xfrm>
            <a:off x="512064" y="1298448"/>
            <a:ext cx="3831336" cy="12070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Paste your /lec chart (Export chart (PNG))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654296" y="822960"/>
            <a:ext cx="4123944" cy="1828800"/>
          </a:xfrm>
          <a:prstGeom prst="rect">
            <a:avLst/>
          </a:prstGeom>
          <a:solidFill>
            <a:srgbClr val="F8FAFC"/>
          </a:solidFill>
          <a:ln w="9525">
            <a:solidFill>
              <a:srgbClr val="9CA3A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800600" y="914400"/>
            <a:ext cx="383133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three numbers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800600" y="1170432"/>
            <a:ext cx="548640" cy="32004"/>
          </a:xfrm>
          <a:prstGeom prst="rect">
            <a:avLst/>
          </a:prstGeom>
          <a:solidFill>
            <a:srgbClr val="D97706"/>
          </a:solidFill>
          <a:ln/>
        </p:spPr>
      </p:sp>
      <p:sp>
        <p:nvSpPr>
          <p:cNvPr id="11" name="Text 9"/>
          <p:cNvSpPr/>
          <p:nvPr/>
        </p:nvSpPr>
        <p:spPr>
          <a:xfrm>
            <a:off x="4800600" y="1280160"/>
            <a:ext cx="3831336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Chance of any loss event this year: ____</a:t>
            </a:r>
            <a:endParaRPr lang="en-US" sz="13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(/lec: Net event probability)</a:t>
            </a:r>
            <a:endParaRPr lang="en-US" sz="13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Chance of a loss above $2.5M: ____</a:t>
            </a:r>
            <a:endParaRPr lang="en-US" sz="13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(/lec summary: exceedance probability at $2.5M)</a:t>
            </a:r>
            <a:endParaRPr lang="en-US" sz="13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Expected annual loss: $____</a:t>
            </a:r>
            <a:endParaRPr lang="en-US" sz="13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(/lec summary: Expected annual loss)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65760" y="2816352"/>
            <a:ext cx="4123944" cy="1828800"/>
          </a:xfrm>
          <a:prstGeom prst="rect">
            <a:avLst/>
          </a:prstGeom>
          <a:solidFill>
            <a:srgbClr val="F8FAFC"/>
          </a:solidFill>
          <a:ln w="9525">
            <a:solidFill>
              <a:srgbClr val="9CA3A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12064" y="2907792"/>
            <a:ext cx="383133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adjustments from the three-question screen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512064" y="3163824"/>
            <a:ext cx="548640" cy="32004"/>
          </a:xfrm>
          <a:prstGeom prst="rect">
            <a:avLst/>
          </a:prstGeom>
          <a:solidFill>
            <a:srgbClr val="D97706"/>
          </a:solidFill>
          <a:ln/>
        </p:spPr>
      </p:sp>
      <p:graphicFrame>
        <p:nvGraphicFramePr>
          <p:cNvPr id="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12064" y="3273552"/>
          <a:ext cx="3831336" cy="914400"/>
        </p:xfrm>
        <a:graphic>
          <a:graphicData uri="http://schemas.openxmlformats.org/drawingml/2006/table">
            <a:tbl>
              <a:tblPr/>
              <a:tblGrid>
                <a:gridCol w="1149401"/>
                <a:gridCol w="1226028"/>
                <a:gridCol w="1455908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Adjustment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9CA3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CA3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CA3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CA3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Move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800" b="1" dirty="0">
                          <a:solidFill>
                            <a:srgbClr val="9CA3A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+4 pts or upper bound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9CA3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CA3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CA3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CA3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Evidence and arithmetic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9CA3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CA3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CA3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CA3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9CA3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CA3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CA3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CA3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9CA3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CA3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CA3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CA3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9CA3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CA3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CA3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CA3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9CA3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CA3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CA3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CA3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9CA3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CA3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CA3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CA3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9CA3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CA3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CA3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CA3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9CA3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CA3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CA3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CA3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9CA3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CA3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CA3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CA3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9CA3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CA3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CA3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CA3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16" name="Shape 13"/>
          <p:cNvSpPr/>
          <p:nvPr/>
        </p:nvSpPr>
        <p:spPr>
          <a:xfrm>
            <a:off x="4654296" y="2816352"/>
            <a:ext cx="4123944" cy="1828800"/>
          </a:xfrm>
          <a:prstGeom prst="rect">
            <a:avLst/>
          </a:prstGeom>
          <a:solidFill>
            <a:srgbClr val="F8FAFC"/>
          </a:solidFill>
          <a:ln w="9525">
            <a:solidFill>
              <a:srgbClr val="9CA3AF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4800600" y="2907792"/>
            <a:ext cx="383133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ask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4800600" y="3163824"/>
            <a:ext cx="548640" cy="32004"/>
          </a:xfrm>
          <a:prstGeom prst="rect">
            <a:avLst/>
          </a:prstGeom>
          <a:solidFill>
            <a:srgbClr val="D97706"/>
          </a:solidFill>
          <a:ln/>
        </p:spPr>
      </p:sp>
      <p:sp>
        <p:nvSpPr>
          <p:cNvPr id="19" name="Text 16"/>
          <p:cNvSpPr/>
          <p:nvPr/>
        </p:nvSpPr>
        <p:spPr>
          <a:xfrm>
            <a:off x="4800600" y="3291840"/>
            <a:ext cx="3831336" cy="12070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800"/>
              </a:spcAft>
              <a:buNone/>
            </a:pPr>
            <a:r>
              <a:rPr lang="en-US" sz="12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Odd tables: </a:t>
            </a:r>
            <a:pPr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recommend the board ___ the renewal. On /bend, insurance at $___ a year removes $___ a year of expected loss.</a:t>
            </a:r>
            <a:endParaRPr lang="en-US" sz="12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2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 tables: </a:t>
            </a:r>
            <a:pPr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 ___ first. On /bend it removes $___ a year of expected loss for $___ a year.</a:t>
            </a:r>
            <a:endParaRPr lang="en-US" sz="1200" dirty="0"/>
          </a:p>
        </p:txBody>
      </p:sp>
      <p:sp>
        <p:nvSpPr>
          <p:cNvPr id="21" name="Text 17"/>
          <p:cNvSpPr/>
          <p:nvPr/>
        </p:nvSpPr>
        <p:spPr>
          <a:xfrm>
            <a:off x="365760" y="4718304"/>
            <a:ext cx="841248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Principles Risk Forecasting · learnfirstprinciples.com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First Principles Risk Forecasting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Bayside Health Partners — board briefing</dc:title>
  <dc:subject>PptxGenJS Presentation</dc:subject>
  <dc:creator>Brandon Karpf &amp; Rick Howard</dc:creator>
  <cp:lastModifiedBy>Brandon Karpf &amp; Rick Howard</cp:lastModifiedBy>
  <cp:revision>1</cp:revision>
  <dcterms:created xsi:type="dcterms:W3CDTF">2026-10-07T21:29:02Z</dcterms:created>
  <dcterms:modified xsi:type="dcterms:W3CDTF">2026-10-07T21:29:02Z</dcterms:modified>
</cp:coreProperties>
</file>